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0" r:id="rId3"/>
    <p:sldId id="1143" r:id="rId4"/>
    <p:sldId id="1144" r:id="rId5"/>
    <p:sldId id="1145" r:id="rId6"/>
    <p:sldId id="1146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主要介绍了中国龙的文化和象征意义。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993" y="1124744"/>
            <a:ext cx="11482709" cy="1267730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628563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249299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Millie,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asked me about the Chinese dragon—the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let me tell you something about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is known as the “home 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considered to be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1             .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wise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big part of China’s history and culture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07075" y="692696"/>
            <a:ext cx="4171327" cy="661797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832988"/>
            <a:ext cx="11485848" cy="1481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考查形容词的用法。句意：龙被认为是幸运和智慧的象征。根据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wise”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此处需要形容词作表语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luck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的形容词形式是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幸运的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5308340"/>
            <a:ext cx="11485848" cy="1000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考查冠词的用法。句意：它是中国历史和文化的重要组成部分。根据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“big part”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此处表示泛指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以辅音音素开头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应用不定冠词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667853" y="2849825"/>
            <a:ext cx="9028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lucky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3939581" y="3381048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123658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traditional Chinese culture,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loong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superpower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Ancient people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believe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controlled the weather, especially rain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So, if there was a drought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干旱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a flood, people would pray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祈祷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loong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better weather and live a peaceful life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sz="22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reason, there are lots of activities of praying related to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loongs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Dragon-boat racing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dragon dance are the most common ones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2779018"/>
            <a:ext cx="11485848" cy="9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考查动词的用法。句意：古人相信它控制着天气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尤其是雨水。根据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“Ancient people”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句子描述的是过去的事情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动词用过去式。故填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believed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3616964"/>
            <a:ext cx="11485848" cy="131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考查动词的用法。句意：所以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如果有干旱或洪水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人们会祈求龙带来更好的天气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过上安定的生活。根据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“pray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祈祷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</a:t>
            </a:r>
            <a:r>
              <a:rPr lang="en-US" altLang="zh-CN" sz="2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loong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带来好天气是祈祷的目的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此处用动词不定式作目的状语。故填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have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6"/>
          <p:cNvSpPr txBox="1">
            <a:spLocks/>
          </p:cNvSpPr>
          <p:nvPr/>
        </p:nvSpPr>
        <p:spPr bwMode="auto">
          <a:xfrm>
            <a:off x="360854" y="4867250"/>
            <a:ext cx="11485848" cy="9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考查介词的用法。句意：由于这个原因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有很多与龙有关的祈祷活动。此处表示原因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用介词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句首首字母大写。故填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7"/>
          <p:cNvSpPr txBox="1">
            <a:spLocks/>
          </p:cNvSpPr>
          <p:nvPr/>
        </p:nvSpPr>
        <p:spPr bwMode="auto">
          <a:xfrm>
            <a:off x="360854" y="5731346"/>
            <a:ext cx="11485848" cy="9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考查连词的用法。句意：赛龙舟和舞龙是最常见的活动。根据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“Dragon-boat racing...the dragon dance”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此处表示并列关系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407265" y="783866"/>
            <a:ext cx="14558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believed</a:t>
            </a:r>
            <a:r>
              <a:rPr lang="zh-CN" altLang="zh-CN" sz="22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780563" y="1576346"/>
            <a:ext cx="133882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to have</a:t>
            </a:r>
            <a:r>
              <a:rPr lang="zh-CN" altLang="zh-CN" sz="22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775039" y="1985649"/>
            <a:ext cx="62388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For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729661" y="2386243"/>
            <a:ext cx="92365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and</a:t>
            </a:r>
            <a:r>
              <a:rPr lang="zh-CN" altLang="zh-CN" sz="22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10" grpId="0"/>
      <p:bldP spid="12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also one of the 12 animal signs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the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animal sign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born in the Year of the Loong are thought to be natural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full of energy and creativity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Chinese parents hope that their children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successful and powerful in the future, just like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shown in the saying “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334566" y="3378874"/>
            <a:ext cx="11485848" cy="106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考查数词的用法。句意：它是十二生肖中的第五个动物。此处表示顺序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用序数词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fifth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fifth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9"/>
          <p:cNvSpPr txBox="1">
            <a:spLocks/>
          </p:cNvSpPr>
          <p:nvPr/>
        </p:nvSpPr>
        <p:spPr bwMode="auto">
          <a:xfrm>
            <a:off x="334566" y="4458994"/>
            <a:ext cx="11485848" cy="106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考查名词的用法。句意：在龙年出生的人被认为是天生的领导者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充满活力和创造力。此处需要名词复数形式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leaders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表泛指。故填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leaders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0"/>
          <p:cNvSpPr txBox="1">
            <a:spLocks/>
          </p:cNvSpPr>
          <p:nvPr/>
        </p:nvSpPr>
        <p:spPr bwMode="auto">
          <a:xfrm>
            <a:off x="334566" y="5539114"/>
            <a:ext cx="11485848" cy="106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考查一般将来时。句意：许多中国父母希望他们的孩子将来像龙一样成功和强大。此处表示将来的愿望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用一般将来时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“will do”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 be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097391" y="838145"/>
            <a:ext cx="7489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fifth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510730" y="1343242"/>
            <a:ext cx="11240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leaders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9646483" y="1865757"/>
            <a:ext cx="10470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will be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9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word,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widely by Chinese people and can be found everywhere in Chinese daily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Lots of love,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Wendy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962697" y="855562"/>
            <a:ext cx="14766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is loved</a:t>
            </a:r>
            <a:r>
              <a:rPr lang="zh-CN" altLang="zh-CN" sz="24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5" name="内容占位符 12"/>
          <p:cNvSpPr txBox="1">
            <a:spLocks/>
          </p:cNvSpPr>
          <p:nvPr/>
        </p:nvSpPr>
        <p:spPr bwMode="auto">
          <a:xfrm>
            <a:off x="360854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考查被动语态。句意：总之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龙被中国人广泛喜爱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并且在中国的日常生活中随处可见。句子主语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loong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之间是被动关系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描述的是现在的情况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用一般现在时的被动语态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“am/is/are done”,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主语为三单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动词应用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loved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609</Words>
  <Application>Microsoft Office PowerPoint</Application>
  <PresentationFormat>自定义</PresentationFormat>
  <Paragraphs>31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453</cp:revision>
  <dcterms:created xsi:type="dcterms:W3CDTF">2020-11-06T05:24:00Z</dcterms:created>
  <dcterms:modified xsi:type="dcterms:W3CDTF">2025-09-17T13:23:38Z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